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8" r:id="rId4"/>
    <p:sldId id="270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effectLst/>
              </a:rPr>
              <a:t>VEM A CRISTO</a:t>
            </a:r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a Cristo, vem agora,</a:t>
            </a:r>
          </a:p>
          <a:p>
            <a:r>
              <a:rPr lang="pt-BR" dirty="0"/>
              <a:t>Vem, ó vem, pecador! </a:t>
            </a:r>
          </a:p>
          <a:p>
            <a:r>
              <a:rPr lang="pt-BR" dirty="0"/>
              <a:t>Vem, vem confiadamente </a:t>
            </a:r>
          </a:p>
          <a:p>
            <a:r>
              <a:rPr lang="pt-BR" dirty="0"/>
              <a:t>A Jesus, o Senhor!</a:t>
            </a:r>
          </a:p>
        </p:txBody>
      </p:sp>
    </p:spTree>
    <p:extLst>
      <p:ext uri="{BB962C8B-B14F-4D97-AF65-F5344CB8AC3E}">
        <p14:creationId xmlns:p14="http://schemas.microsoft.com/office/powerpoint/2010/main" val="376315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pode, sim, salvar-te, </a:t>
            </a:r>
          </a:p>
          <a:p>
            <a:r>
              <a:rPr lang="pt-BR" dirty="0"/>
              <a:t>Vem, ó vem, pecador! </a:t>
            </a:r>
          </a:p>
          <a:p>
            <a:r>
              <a:rPr lang="pt-BR" dirty="0"/>
              <a:t>Vem, vem confiadamente </a:t>
            </a:r>
          </a:p>
          <a:p>
            <a:r>
              <a:rPr lang="pt-BR" dirty="0"/>
              <a:t>A Jesus, o Senhor!</a:t>
            </a:r>
          </a:p>
        </p:txBody>
      </p:sp>
    </p:spTree>
    <p:extLst>
      <p:ext uri="{BB962C8B-B14F-4D97-AF65-F5344CB8AC3E}">
        <p14:creationId xmlns:p14="http://schemas.microsoft.com/office/powerpoint/2010/main" val="4082049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almeja perdoar-te,</a:t>
            </a:r>
          </a:p>
          <a:p>
            <a:r>
              <a:rPr lang="pt-BR" dirty="0"/>
              <a:t>Vem, ó vem, pecador! </a:t>
            </a:r>
          </a:p>
          <a:p>
            <a:r>
              <a:rPr lang="pt-BR" dirty="0"/>
              <a:t>Vem, vem confiadamente </a:t>
            </a:r>
          </a:p>
          <a:p>
            <a:r>
              <a:rPr lang="pt-BR" dirty="0"/>
              <a:t>A Jesus, o Senhor!</a:t>
            </a:r>
          </a:p>
        </p:txBody>
      </p:sp>
    </p:spTree>
    <p:extLst>
      <p:ext uri="{BB962C8B-B14F-4D97-AF65-F5344CB8AC3E}">
        <p14:creationId xmlns:p14="http://schemas.microsoft.com/office/powerpoint/2010/main" val="2278777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1696</TotalTime>
  <Words>85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VEM A CRISTO </vt:lpstr>
      <vt:lpstr>VEM A CRISTO</vt:lpstr>
      <vt:lpstr>VEM A CRISTO</vt:lpstr>
      <vt:lpstr>VEM A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2019-06-12T22:05:46Z</dcterms:modified>
</cp:coreProperties>
</file>

<file path=docProps/thumbnail.jpeg>
</file>